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2" r:id="rId10"/>
    <p:sldId id="263" r:id="rId11"/>
    <p:sldId id="273" r:id="rId12"/>
    <p:sldId id="274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market Sans Medium" panose="020B0600000101010101" charset="-127"/>
      <p:regular r:id="rId17"/>
    </p:embeddedFont>
    <p:embeddedFont>
      <p:font typeface="Pretendard Light" panose="020B0600000101010101" charset="-127"/>
      <p:regular r:id="rId18"/>
    </p:embeddedFont>
    <p:embeddedFont>
      <p:font typeface="Pretendard Regular" panose="020B0600000101010101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6" d="100"/>
          <a:sy n="96" d="100"/>
        </p:scale>
        <p:origin x="3126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8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12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0.png"/><Relationship Id="rId5" Type="http://schemas.openxmlformats.org/officeDocument/2006/relationships/image" Target="../media/image9.png"/><Relationship Id="rId10" Type="http://schemas.openxmlformats.org/officeDocument/2006/relationships/image" Target="../media/image39.png"/><Relationship Id="rId4" Type="http://schemas.openxmlformats.org/officeDocument/2006/relationships/image" Target="../media/image17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9E9E9E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강순종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팀장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)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김동석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박진우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성현창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 |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정하나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657600" y="3810000"/>
            <a:ext cx="10985500" cy="334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9400" b="0" i="0" u="none" strike="noStrike" spc="-400">
                <a:solidFill>
                  <a:srgbClr val="9E9E9E"/>
                </a:solidFill>
                <a:ea typeface="Gmarket Sans Medium"/>
              </a:rPr>
              <a:t>육조</a:t>
            </a:r>
          </a:p>
          <a:p>
            <a:pPr lvl="0" algn="ctr">
              <a:lnSpc>
                <a:spcPct val="99600"/>
              </a:lnSpc>
            </a:pPr>
            <a:r>
              <a:rPr lang="en-US" sz="10800" b="0" i="0" u="none" strike="noStrike" spc="-400">
                <a:solidFill>
                  <a:srgbClr val="000000"/>
                </a:solidFill>
                <a:latin typeface="Gmarket Sans Medium"/>
              </a:rPr>
              <a:t>INTRO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Gmarket Sans Medium"/>
              </a:rPr>
              <a:t>팀스파르타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5000" b="0" i="0" u="none" strike="noStrike" spc="-2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000" y="2260600"/>
            <a:ext cx="10934700" cy="6654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3B68E-5574-4E5F-5C34-5468D9DA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8739B41-2616-8D6D-992A-E9AD1F2A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14499D9-89DB-B549-2082-BB4364D6F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55C67E1-4458-94E9-DC93-4637453C1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E6FDD74-FB5F-D47B-8AB3-8AA958C9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60BB4B2-F632-CAB1-BDD1-20F691805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4441AD8-8FAA-19DE-274F-6EE2A3048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4AC2642-5D39-4E13-E581-7EDCB3458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8A3CD24-B474-C990-B296-E78430CC35C5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41578F6-58D2-C38E-4CDF-B9E47756A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44930626-9FFC-A3F0-C19E-0135FC1ADCB6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69BA5929-F6C5-A3E4-333B-13C3FB569D18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spc="-200" dirty="0" err="1">
                <a:solidFill>
                  <a:srgbClr val="000000"/>
                </a:solidFill>
                <a:ea typeface="Gmarket Sans Medium"/>
              </a:rPr>
              <a:t>RankSystem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C0640E7-C116-4FD7-97C4-E5FDA2C1DB55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Rankboard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 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DisplayRanking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()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Build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시 파일오류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lvl="0">
              <a:lnSpc>
                <a:spcPct val="99600"/>
              </a:lnSpc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37F724-35EC-772A-3141-468A64F04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190" y="3037813"/>
            <a:ext cx="502037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86F92-8C5C-A5ED-964E-040367089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88BCC3-4147-6594-3B6F-3700AC78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B650438-5B8A-2CBD-1120-70A7E07C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E4887E-668F-5796-9540-A400D2430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7D189DD-C6CE-2A7D-FC12-570BABD1E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B42D68-1521-73D3-5D6C-7D9488A16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2DFC7D-8301-2546-C807-B0A793623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EB453445-EF71-E1A2-92CA-47E734B30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F8205C5-2CE2-8A77-3A09-F0743D89B1DA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A063872B-3923-E5CC-FE8B-A9AB889CC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589FF106-DF7B-F7D5-82F6-C619626815D1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9F372513-3AF9-CF80-05BE-13535B4C481D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b="0" i="0" u="none" strike="noStrike" spc="-200" dirty="0" err="1">
                <a:solidFill>
                  <a:srgbClr val="000000"/>
                </a:solidFill>
                <a:ea typeface="Gmarket Sans Medium"/>
              </a:rPr>
              <a:t>CreditScene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5D6D2A19-A56E-F0FA-1D4D-D3403B603167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CreditScroll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 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CircleFiller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IEnumerator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 </a:t>
            </a: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FillCircle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()</a:t>
            </a:r>
          </a:p>
          <a:p>
            <a:pPr lvl="0">
              <a:lnSpc>
                <a:spcPct val="99600"/>
              </a:lnSpc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D1A6FE-8584-2452-C74A-A37B5D04C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313" y="2832100"/>
            <a:ext cx="3225800" cy="55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7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9525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600" y="2984500"/>
            <a:ext cx="1727200" cy="1727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262100" y="29337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박진우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562600" y="1473200"/>
            <a:ext cx="71628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65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65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65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6500" b="0" i="0" u="none" strike="noStrike" spc="-300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5499100"/>
            <a:ext cx="160147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9400" y="6273800"/>
            <a:ext cx="1727200" cy="1727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817100" y="62992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김동석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29800" y="6934200"/>
            <a:ext cx="66548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부트캠프를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통해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게임제작과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협업에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대해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자세히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깨닫고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, 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발전시켜서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좋고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재밌는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게임을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만드는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개발자가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되고자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4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개월간의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9 to 9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동안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서로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의지하며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발전하는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동기가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되었으면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400" y="2984500"/>
            <a:ext cx="1727200" cy="1727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877300" y="29337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정하나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9200" y="3695700"/>
            <a:ext cx="29591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열심히하는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잘합니다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열심히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하겠습니다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300" y="2984500"/>
            <a:ext cx="1727200" cy="1727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365500" y="29337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강순종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팀장</a:t>
            </a:r>
            <a:r>
              <a:rPr lang="en-US" sz="3000" b="0" i="0" u="none" strike="noStrike" spc="-100">
                <a:solidFill>
                  <a:srgbClr val="000000"/>
                </a:solidFill>
                <a:latin typeface="Gmarket Sans Medium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27400" y="3606800"/>
            <a:ext cx="29591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부트캠트를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진행하며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좋은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경험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쌓고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모두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같이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수료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하고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갔으면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좋겠습니다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!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6375400"/>
            <a:ext cx="1727200" cy="1727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365500" y="6299200"/>
            <a:ext cx="22987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Gmarket Sans Medium"/>
              </a:rPr>
              <a:t>성현창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65500" y="7124700"/>
            <a:ext cx="32639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많이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부족하지만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캠프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동안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열심히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배우고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노력하겠습니다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!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51000" y="3644900"/>
            <a:ext cx="29591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팀원과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함께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재밌게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게임을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만들어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취업하기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위한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포폴을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얻기위해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해당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여정에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참여하게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되었습니다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59500" y="4483100"/>
            <a:ext cx="5969000" cy="1219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 spc="-300">
                <a:solidFill>
                  <a:srgbClr val="000000"/>
                </a:solidFill>
                <a:latin typeface="Gmarket Sans Medium"/>
              </a:rPr>
              <a:t>Q&amp;A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9423400"/>
            <a:ext cx="25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595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>
                <a:solidFill>
                  <a:srgbClr val="000000"/>
                </a:solidFill>
                <a:ea typeface="Gmarket Sans Medium"/>
              </a:rPr>
              <a:t>감사합니다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9436100"/>
            <a:ext cx="25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430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>
                <a:solidFill>
                  <a:srgbClr val="000000"/>
                </a:solidFill>
                <a:ea typeface="Gmarket Sans Medium"/>
              </a:rPr>
              <a:t>목차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기획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팀원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 &amp; </a:t>
            </a: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소감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Gmarket Sans Medium"/>
              </a:rPr>
              <a:t>QnA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7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0000"/>
                </a:solidFill>
                <a:ea typeface="Gmarket Sans Medium"/>
              </a:rPr>
              <a:t>게임소개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게임소개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6169" y="7876080"/>
            <a:ext cx="8661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스파르타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부트캠프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참여로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새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출발을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하며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프로젝트에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익숙해지고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32800"/>
              </a:lnSpc>
            </a:pP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앞으로의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불태우겠다는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열정을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담아내기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목적으로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0" i="0" u="none" strike="noStrike" dirty="0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19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21800" y="4737100"/>
            <a:ext cx="81153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플레이어는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카드들을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뒤집어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팀원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카드쌍을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찾습니다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카드를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맞추면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팀원의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특징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등의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정보가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소개됩니다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32800"/>
              </a:lnSpc>
            </a:pP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    -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폭탄과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플레이어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러시안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룰렛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시행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26700" y="33020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**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게임설명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**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4D917AE-F70C-AC7A-D72E-485B826872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00" y="2641155"/>
            <a:ext cx="8836669" cy="5006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" y="2971800"/>
            <a:ext cx="9283700" cy="4800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6700" y="3238500"/>
            <a:ext cx="6985000" cy="4267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기획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1400" y="8178800"/>
            <a:ext cx="867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uml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다이어그램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0900" y="8178800"/>
            <a:ext cx="867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플로우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차트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03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300" y="2336800"/>
            <a:ext cx="4991100" cy="242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2500" y="2082800"/>
            <a:ext cx="520700" cy="520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30600" y="22225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700" y="4914900"/>
            <a:ext cx="5054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인물의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사진을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클릭하면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확인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뒤집습니다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2100" y="2336800"/>
            <a:ext cx="4991100" cy="2425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7300" y="2082800"/>
            <a:ext cx="520700" cy="520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928100" y="22225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67500" y="4914900"/>
            <a:ext cx="5041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폭탄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두개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나올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폭탄을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합니다</a:t>
            </a:r>
          </a:p>
          <a:p>
            <a:pPr lvl="0" algn="ctr">
              <a:lnSpc>
                <a:spcPct val="99600"/>
              </a:lnSpc>
            </a:pPr>
            <a:endParaRPr lang="ko-KR" sz="2000" b="0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26900" y="2336800"/>
            <a:ext cx="4991100" cy="2425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2100" y="2082800"/>
            <a:ext cx="520700" cy="520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312900" y="22225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15800" y="4914900"/>
            <a:ext cx="48768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같은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인물이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두개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나올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합니다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97600" y="12954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| 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>
                <a:solidFill>
                  <a:srgbClr val="000000"/>
                </a:solidFill>
                <a:ea typeface="Gmarket Sans Medium"/>
              </a:rPr>
              <a:t>방식</a:t>
            </a:r>
            <a:r>
              <a:rPr lang="en-US" sz="5000" b="0" i="0" u="none" strike="noStrike" spc="-200">
                <a:solidFill>
                  <a:srgbClr val="000000"/>
                </a:solidFill>
                <a:latin typeface="Gmarket Sans Medium"/>
              </a:rPr>
              <a:t> | 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4300" y="5854700"/>
            <a:ext cx="4991100" cy="2425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500" y="5600700"/>
            <a:ext cx="520700" cy="520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6197600" y="5740400"/>
            <a:ext cx="444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49700" y="8432800"/>
            <a:ext cx="5054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스테이지부터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사진이여도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같은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인물일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제거합니다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20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100" y="5854700"/>
            <a:ext cx="4991100" cy="2425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4300" y="5600700"/>
            <a:ext cx="520700" cy="520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595100" y="5740400"/>
            <a:ext cx="4445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5</a:t>
            </a:r>
          </a:p>
          <a:p>
            <a:pPr lvl="0" algn="ctr">
              <a:lnSpc>
                <a:spcPct val="99600"/>
              </a:lnSpc>
            </a:pP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334500" y="8432800"/>
            <a:ext cx="5041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만약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폭탄과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다른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카드를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뽑았을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경우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러시안룰렛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게임으로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Gmarket Sans Medium"/>
              </a:rPr>
              <a:t>이동됩니다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lvl="0" algn="ctr">
              <a:lnSpc>
                <a:spcPct val="99600"/>
              </a:lnSpc>
            </a:pPr>
            <a:endParaRPr lang="en-US" sz="20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159500" y="4483100"/>
            <a:ext cx="59690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300">
                <a:solidFill>
                  <a:srgbClr val="000000"/>
                </a:solidFill>
                <a:ea typeface="Gmarket Sans Medium"/>
              </a:rPr>
              <a:t>게임</a:t>
            </a:r>
            <a:r>
              <a:rPr lang="en-US" sz="8000" b="0" i="0" u="none" strike="noStrike" spc="-3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8000" b="0" i="0" u="none" strike="noStrike" spc="-300">
                <a:solidFill>
                  <a:srgbClr val="000000"/>
                </a:solidFill>
                <a:ea typeface="Gmarket Sans Medium"/>
              </a:rPr>
              <a:t>시연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97000" y="9410700"/>
            <a:ext cx="25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0" y="1511300"/>
            <a:ext cx="9359900" cy="7251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3800" y="45974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주요</a:t>
            </a:r>
            <a:r>
              <a:rPr lang="en-US" sz="5000" b="0" i="0" u="none" strike="noStrike" spc="-200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5000" b="0" i="0" u="none" strike="noStrike" spc="-200" dirty="0">
                <a:solidFill>
                  <a:srgbClr val="000000"/>
                </a:solidFill>
                <a:ea typeface="Gmarket Sans Medium"/>
              </a:rPr>
              <a:t>기능</a:t>
            </a:r>
            <a:endParaRPr lang="en-US" altLang="ko-KR" sz="5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en-US" altLang="ko-KR" sz="5000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5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2D5BB-10D6-6D91-CE7A-375D189F6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03BE1D9-E5F2-CA0C-0841-EAE238E3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721FBE9-1723-78F0-3D69-D7995048A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F32626-063A-9EAF-B69E-AA9A30320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8996C77-BECC-D7F1-C5D4-BAD8D2DBC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7476A68-1789-A5DF-911C-419DE98A4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68A6E51-C24B-9A0E-891F-7F94320E1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3C69B90-3F8E-C980-7002-DA4F7460F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8AEC7C01-7909-1498-0B9A-9D0694B2F7C6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79E5C85-498C-EB1B-9E7B-2412559A1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8D4E7EC0-6E07-8E01-E1BA-BA7799B750C7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C1A6587B-B5D1-94F9-57BC-D3D66BAE6A46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spc="-200" dirty="0">
                <a:solidFill>
                  <a:srgbClr val="000000"/>
                </a:solidFill>
                <a:ea typeface="Gmarket Sans Medium"/>
              </a:rPr>
              <a:t>Card Matching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D96C2B1D-881E-7C29-D112-E2D43C7DD7B3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1,  2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번째 카드  확인 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폭탄  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/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미니게임 추가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GameManager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Card_click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IEnumerator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 </a:t>
            </a: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MatchedWithDelay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()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09AA6A9-7A4F-87DC-8DA4-64DCD38AB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6756" y="3152167"/>
            <a:ext cx="7667244" cy="48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8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4B4E-72D3-5A14-B36D-39CFCF9BF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D08CEB-DC28-5231-30B1-DDF1181C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3750"/>
            <a:ext cx="17106900" cy="901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2E22E1C-235D-5799-BA93-449464DC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E9E9E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B31719-5D82-35E1-6F87-22398B778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18B12DF-1E5A-F770-CF45-C5649CB59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2E51A5C-D1A2-448E-0615-FFB6FEAC1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A2AB69E-8264-DD5A-FFD2-8580E7ACE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32143AB-2431-0798-1F9A-744355B49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AD6AD191-2096-8C35-8100-8683A83EC348}"/>
              </a:ext>
            </a:extLst>
          </p:cNvPr>
          <p:cNvSpPr txBox="1"/>
          <p:nvPr/>
        </p:nvSpPr>
        <p:spPr>
          <a:xfrm>
            <a:off x="15608300" y="9398000"/>
            <a:ext cx="15240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Gmarket Sans Medium"/>
              </a:rPr>
              <a:t>육조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8D40501-1F07-F0CC-DA9F-645E5662DD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321800"/>
            <a:ext cx="914400" cy="3810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963337BD-54BE-B986-8BBC-91B99B690EF7}"/>
              </a:ext>
            </a:extLst>
          </p:cNvPr>
          <p:cNvSpPr txBox="1"/>
          <p:nvPr/>
        </p:nvSpPr>
        <p:spPr>
          <a:xfrm>
            <a:off x="1143000" y="9398000"/>
            <a:ext cx="7747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Gmarket Sans Medium"/>
              </a:rPr>
              <a:t>05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E8605531-4928-1DBE-C125-06E3D88076E6}"/>
              </a:ext>
            </a:extLst>
          </p:cNvPr>
          <p:cNvSpPr txBox="1"/>
          <p:nvPr/>
        </p:nvSpPr>
        <p:spPr>
          <a:xfrm>
            <a:off x="6197600" y="1384300"/>
            <a:ext cx="5892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7000" spc="-200" dirty="0">
                <a:solidFill>
                  <a:srgbClr val="000000"/>
                </a:solidFill>
                <a:ea typeface="Gmarket Sans Medium"/>
              </a:rPr>
              <a:t>Round</a:t>
            </a:r>
            <a:endParaRPr lang="ko-KR" sz="7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D5310AC-7D4D-AE51-2091-88CE76CD296D}"/>
              </a:ext>
            </a:extLst>
          </p:cNvPr>
          <p:cNvSpPr txBox="1"/>
          <p:nvPr/>
        </p:nvSpPr>
        <p:spPr>
          <a:xfrm>
            <a:off x="10046584" y="2832100"/>
            <a:ext cx="7403216" cy="607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Round </a:t>
            </a:r>
            <a:r>
              <a:rPr lang="ko-KR" altLang="en-US" sz="4000" spc="-200" dirty="0">
                <a:solidFill>
                  <a:srgbClr val="000000"/>
                </a:solidFill>
                <a:ea typeface="Gmarket Sans Medium"/>
              </a:rPr>
              <a:t>구분</a:t>
            </a: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Board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RandomCards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(int </a:t>
            </a:r>
            <a:r>
              <a:rPr lang="en-US" altLang="ko-KR" sz="4000" spc="-200" dirty="0" err="1">
                <a:solidFill>
                  <a:srgbClr val="000000"/>
                </a:solidFill>
                <a:ea typeface="Gmarket Sans Medium"/>
              </a:rPr>
              <a:t>curRound</a:t>
            </a: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)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r>
              <a:rPr lang="en-US" altLang="ko-KR" sz="4000" spc="-200" dirty="0">
                <a:solidFill>
                  <a:srgbClr val="000000"/>
                </a:solidFill>
                <a:ea typeface="Gmarket Sans Medium"/>
              </a:rPr>
              <a:t>a</a:t>
            </a: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lvl="0">
              <a:lnSpc>
                <a:spcPct val="99600"/>
              </a:lnSpc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spc="-200" dirty="0">
              <a:solidFill>
                <a:srgbClr val="000000"/>
              </a:solidFill>
              <a:ea typeface="Gmarket Sans Medium"/>
            </a:endParaRPr>
          </a:p>
          <a:p>
            <a:pPr marL="685800" lvl="0" indent="-685800" algn="ctr">
              <a:lnSpc>
                <a:spcPct val="99600"/>
              </a:lnSpc>
              <a:buFont typeface="Arial" panose="020B0604020202020204" pitchFamily="34" charset="0"/>
              <a:buChar char="•"/>
            </a:pPr>
            <a:endParaRPr lang="en-US" alt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endParaRPr lang="ko-KR" sz="4000" b="0" i="0" u="none" strike="noStrike" spc="-200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4B27BA-4C31-D8DA-E24B-5BFD77FC3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3159" y="2810042"/>
            <a:ext cx="4338748" cy="53001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9E3AC3-3079-EF49-C340-7394B88C1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35529" y="6438900"/>
            <a:ext cx="270974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82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323</Words>
  <Application>Microsoft Office PowerPoint</Application>
  <PresentationFormat>사용자 지정</PresentationFormat>
  <Paragraphs>157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Pretendard Regular</vt:lpstr>
      <vt:lpstr>Arial</vt:lpstr>
      <vt:lpstr>Gmarket Sans Medium</vt:lpstr>
      <vt:lpstr>Calibri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SOONJONG KANG</cp:lastModifiedBy>
  <cp:revision>2</cp:revision>
  <dcterms:created xsi:type="dcterms:W3CDTF">2006-08-16T00:00:00Z</dcterms:created>
  <dcterms:modified xsi:type="dcterms:W3CDTF">2025-01-23T16:41:49Z</dcterms:modified>
</cp:coreProperties>
</file>